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345" r:id="rId3"/>
    <p:sldId id="354" r:id="rId4"/>
    <p:sldId id="35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79914" autoAdjust="0"/>
  </p:normalViewPr>
  <p:slideViewPr>
    <p:cSldViewPr>
      <p:cViewPr varScale="1">
        <p:scale>
          <a:sx n="65" d="100"/>
          <a:sy n="65" d="100"/>
        </p:scale>
        <p:origin x="7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2300-275E-4A83-A7D7-953FA5AEF0B5}" type="datetimeFigureOut">
              <a:rPr lang="en-CA" smtClean="0"/>
              <a:t>2015-10-21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AE49-3095-4190-B61E-70447388F9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26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24128" y="6376243"/>
            <a:ext cx="2133600" cy="365125"/>
          </a:xfrm>
        </p:spPr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Baxter </a:t>
            </a:r>
            <a:r>
              <a:rPr lang="en-CA" dirty="0" err="1" smtClean="0"/>
              <a:t>Geog</a:t>
            </a:r>
            <a:r>
              <a:rPr lang="en-CA" dirty="0" smtClean="0"/>
              <a:t> 2153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679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CA" dirty="0" smtClean="0"/>
              <a:t>Geography 2153 – Fall 2013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dirty="0" smtClean="0"/>
              <a:t>Environment, Economy and Society</a:t>
            </a:r>
          </a:p>
          <a:p>
            <a:pPr marL="0" indent="0" algn="ctr">
              <a:buNone/>
            </a:pPr>
            <a:r>
              <a:rPr lang="en-CA" b="1" dirty="0" smtClean="0"/>
              <a:t>Midterm Full-Mark </a:t>
            </a:r>
            <a:r>
              <a:rPr lang="en-CA" b="1" smtClean="0"/>
              <a:t>Answer Examples</a:t>
            </a:r>
            <a:endParaRPr lang="en-CA" b="1" dirty="0" smtClean="0"/>
          </a:p>
          <a:p>
            <a:pPr marL="0" indent="0" algn="ctr">
              <a:buNone/>
            </a:pPr>
            <a:r>
              <a:rPr lang="en-CA" sz="2400" dirty="0" smtClean="0"/>
              <a:t>Jamie Baxter</a:t>
            </a:r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9937"/>
            <a:ext cx="8352928" cy="18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7" y="3645024"/>
            <a:ext cx="8102286" cy="17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1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Short Answer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3</a:t>
            </a:fld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35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Short Answer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10/31/2013 10:15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4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7369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_Social_science_w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ppt_temp_Social_science_wht</Template>
  <TotalTime>9236</TotalTime>
  <Words>45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ppt_temp_Social_science_wht</vt:lpstr>
      <vt:lpstr>Geography 2153 – Fall 2013</vt:lpstr>
      <vt:lpstr>Definitions</vt:lpstr>
      <vt:lpstr>Short Answer</vt:lpstr>
      <vt:lpstr>Short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Jamie W Baxter</cp:lastModifiedBy>
  <cp:revision>428</cp:revision>
  <dcterms:created xsi:type="dcterms:W3CDTF">2013-09-09T20:05:17Z</dcterms:created>
  <dcterms:modified xsi:type="dcterms:W3CDTF">2015-10-21T20:10:50Z</dcterms:modified>
</cp:coreProperties>
</file>