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324DD-F03D-436E-88E3-7B99F6A70C06}" type="datetimeFigureOut">
              <a:rPr lang="en-CA" smtClean="0"/>
              <a:pPr/>
              <a:t>29/11/2011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10AAD-36C9-4C6C-8842-2655EC97B794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e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08304" y="476672"/>
            <a:ext cx="1496987" cy="2546598"/>
          </a:xfrm>
          <a:prstGeom prst="rect">
            <a:avLst/>
          </a:prstGeom>
        </p:spPr>
      </p:pic>
      <p:pic>
        <p:nvPicPr>
          <p:cNvPr id="5" name="Picture 4" descr="Books_tn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436096" y="3573016"/>
            <a:ext cx="3333750" cy="2962275"/>
          </a:xfrm>
          <a:prstGeom prst="rect">
            <a:avLst/>
          </a:prstGeom>
        </p:spPr>
      </p:pic>
      <p:pic>
        <p:nvPicPr>
          <p:cNvPr id="6" name="Picture 5" descr="4776006-big-pile-of-books-isolate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1985792" cy="48965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772400" cy="1470025"/>
          </a:xfrm>
        </p:spPr>
        <p:txBody>
          <a:bodyPr/>
          <a:lstStyle/>
          <a:p>
            <a:r>
              <a:rPr lang="en-CA" dirty="0" smtClean="0"/>
              <a:t>Peer to Peer</a:t>
            </a:r>
            <a:br>
              <a:rPr lang="en-CA" dirty="0" smtClean="0"/>
            </a:br>
            <a:r>
              <a:rPr lang="en-CA" dirty="0" smtClean="0"/>
              <a:t>Study Session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696" y="1916832"/>
            <a:ext cx="5688632" cy="1248544"/>
          </a:xfrm>
        </p:spPr>
        <p:txBody>
          <a:bodyPr>
            <a:normAutofit/>
          </a:bodyPr>
          <a:lstStyle/>
          <a:p>
            <a:r>
              <a:rPr lang="en-CA" sz="2400" dirty="0" smtClean="0">
                <a:solidFill>
                  <a:srgbClr val="00B050"/>
                </a:solidFill>
              </a:rPr>
              <a:t>The GSA is hosting a study group, open to all Geography Students!</a:t>
            </a:r>
            <a:r>
              <a:rPr lang="en-CA" sz="2200" dirty="0" smtClean="0"/>
              <a:t/>
            </a:r>
            <a:br>
              <a:rPr lang="en-CA" sz="2200" dirty="0" smtClean="0"/>
            </a:br>
            <a:endParaRPr lang="en-CA" sz="2200" dirty="0" smtClean="0"/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5301208"/>
            <a:ext cx="60486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/>
              <a:t>When: </a:t>
            </a:r>
            <a:r>
              <a:rPr lang="en-CA" sz="2800" dirty="0" smtClean="0">
                <a:solidFill>
                  <a:srgbClr val="00B050"/>
                </a:solidFill>
              </a:rPr>
              <a:t>Thursday December the 8</a:t>
            </a:r>
            <a:r>
              <a:rPr lang="en-CA" sz="2800" baseline="30000" dirty="0" smtClean="0">
                <a:solidFill>
                  <a:srgbClr val="00B050"/>
                </a:solidFill>
              </a:rPr>
              <a:t>th</a:t>
            </a:r>
            <a:endParaRPr lang="en-CA" sz="2800" dirty="0">
              <a:solidFill>
                <a:srgbClr val="00B050"/>
              </a:solidFill>
            </a:endParaRPr>
          </a:p>
          <a:p>
            <a:r>
              <a:rPr lang="en-CA" sz="2400" dirty="0" smtClean="0"/>
              <a:t>Time: </a:t>
            </a:r>
            <a:r>
              <a:rPr lang="en-CA" sz="2800" dirty="0" smtClean="0">
                <a:solidFill>
                  <a:srgbClr val="00B050"/>
                </a:solidFill>
              </a:rPr>
              <a:t>drop in from 2:30pm – 5:30pm</a:t>
            </a:r>
          </a:p>
          <a:p>
            <a:r>
              <a:rPr lang="en-CA" sz="2400" dirty="0" smtClean="0"/>
              <a:t>Where: </a:t>
            </a:r>
            <a:r>
              <a:rPr lang="en-CA" sz="2800" dirty="0" smtClean="0">
                <a:solidFill>
                  <a:srgbClr val="00B050"/>
                </a:solidFill>
              </a:rPr>
              <a:t>SSC 2333 </a:t>
            </a:r>
            <a:endParaRPr lang="en-CA" sz="28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1720" y="2852936"/>
            <a:ext cx="38164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/>
              <a:t>If you’re looking for help, or just someone to study with, come out and join us!</a:t>
            </a:r>
            <a:endParaRPr lang="en-CA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54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Peer to Peer Study Session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Peer to Peer Study Session</dc:title>
  <dc:creator>owner</dc:creator>
  <cp:lastModifiedBy>owner</cp:lastModifiedBy>
  <cp:revision>6</cp:revision>
  <dcterms:created xsi:type="dcterms:W3CDTF">2011-11-25T20:03:37Z</dcterms:created>
  <dcterms:modified xsi:type="dcterms:W3CDTF">2011-11-29T22:57:56Z</dcterms:modified>
</cp:coreProperties>
</file>