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7" r:id="rId2"/>
    <p:sldId id="26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2" autoAdjust="0"/>
    <p:restoredTop sz="79914" autoAdjust="0"/>
  </p:normalViewPr>
  <p:slideViewPr>
    <p:cSldViewPr>
      <p:cViewPr varScale="1">
        <p:scale>
          <a:sx n="79" d="100"/>
          <a:sy n="79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12300-275E-4A83-A7D7-953FA5AEF0B5}" type="datetimeFigureOut">
              <a:rPr lang="en-CA" smtClean="0"/>
              <a:t>15/10/2013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0AE49-3095-4190-B61E-70447388F93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52265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Cap-and-trade environmental advantage over a carbon tax- more certainty re: emissions reductions</a:t>
            </a:r>
            <a:r>
              <a:rPr lang="en-CA" baseline="0" dirty="0" smtClean="0"/>
              <a:t> but </a:t>
            </a:r>
            <a:r>
              <a:rPr lang="en-CA" dirty="0" smtClean="0"/>
              <a:t>little certainty about the price of emissions (which is set by the emissions trading market). </a:t>
            </a:r>
          </a:p>
          <a:p>
            <a:endParaRPr lang="en-CA" dirty="0" smtClean="0"/>
          </a:p>
          <a:p>
            <a:r>
              <a:rPr lang="en-CA" dirty="0" smtClean="0"/>
              <a:t>Carbon tax provides certainty about the price but little certainty about the amount of emissions reductions.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10AE49-3095-4190-B61E-70447388F936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3715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724128" y="6376243"/>
            <a:ext cx="2133600" cy="365125"/>
          </a:xfrm>
        </p:spPr>
        <p:txBody>
          <a:bodyPr/>
          <a:lstStyle/>
          <a:p>
            <a:r>
              <a:rPr lang="en-US" smtClean="0"/>
              <a:t>10/14/2013 20:05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Baxter Geog 2153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187B-75CE-478B-A84C-5499E04346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3273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10/14/2013 20:05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Baxter Geog 2153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187B-75CE-478B-A84C-5499E04346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988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10/14/2013 20:05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Baxter Geog 2153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187B-75CE-478B-A84C-5499E04346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505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10/14/2013 20:05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smtClean="0"/>
              <a:t>Baxter </a:t>
            </a:r>
            <a:r>
              <a:rPr lang="en-CA" dirty="0" err="1" smtClean="0"/>
              <a:t>Geog</a:t>
            </a:r>
            <a:r>
              <a:rPr lang="en-CA" dirty="0" smtClean="0"/>
              <a:t> 2153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187B-75CE-478B-A84C-5499E04346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6936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10/14/2013 20:05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Baxter Geog 2153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187B-75CE-478B-A84C-5499E04346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9723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10/14/2013 20:05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Baxter Geog 2153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187B-75CE-478B-A84C-5499E04346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8721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10/14/2013 20:05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Baxter Geog 2153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187B-75CE-478B-A84C-5499E04346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4641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10/14/2013 20:05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Baxter Geog 2153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187B-75CE-478B-A84C-5499E04346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7255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10/14/2013 20:05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Baxter Geog 2153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187B-75CE-478B-A84C-5499E04346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26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10/14/2013 20:05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Baxter Geog 2153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187B-75CE-478B-A84C-5499E04346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8866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10/14/2013 20:05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Baxter Geog 2153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187B-75CE-478B-A84C-5499E04346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1190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66792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10/14/2013 20:05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smtClean="0"/>
              <a:t>Baxter Geog 2153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E187B-75CE-478B-A84C-5499E04346D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807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zfglMLcjRr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youtube.com/watch?v=weVU0-fEvj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Cap and Trade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02832" cy="4525963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A policy that is meant to reduce CO</a:t>
            </a:r>
            <a:r>
              <a:rPr lang="en-CA" baseline="-25000" dirty="0" smtClean="0"/>
              <a:t>2</a:t>
            </a:r>
            <a:r>
              <a:rPr lang="en-CA" dirty="0" smtClean="0"/>
              <a:t> and other greenhouse gas emissions by fixing emissions through permits (emission allowances) – which can be traded (price set by the market)</a:t>
            </a:r>
          </a:p>
          <a:p>
            <a:r>
              <a:rPr lang="en-CA" dirty="0" smtClean="0"/>
              <a:t>Used in the European Union, but similar bill defeated in the U.S. in 2009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10/14/2013 20:05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Baxter Geog 2153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187B-75CE-478B-A84C-5499E04346DF}" type="slidenum">
              <a:rPr lang="en-CA" smtClean="0"/>
              <a:t>1</a:t>
            </a:fld>
            <a:endParaRPr lang="en-CA"/>
          </a:p>
        </p:txBody>
      </p:sp>
      <p:pic>
        <p:nvPicPr>
          <p:cNvPr id="1026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060848"/>
            <a:ext cx="3771608" cy="2155900"/>
          </a:xfrm>
          <a:prstGeom prst="round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076056" y="4224988"/>
            <a:ext cx="2469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400" dirty="0" smtClean="0"/>
              <a:t>Video: Cap and trade explained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208994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Carbon Tax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26768" cy="4525963"/>
          </a:xfrm>
        </p:spPr>
        <p:txBody>
          <a:bodyPr/>
          <a:lstStyle/>
          <a:p>
            <a:r>
              <a:rPr lang="en-CA" dirty="0"/>
              <a:t>A policy that is meant to reduce CO</a:t>
            </a:r>
            <a:r>
              <a:rPr lang="en-CA" baseline="-25000" dirty="0"/>
              <a:t>2</a:t>
            </a:r>
            <a:r>
              <a:rPr lang="en-CA" dirty="0"/>
              <a:t> and other greenhouse gas </a:t>
            </a:r>
            <a:r>
              <a:rPr lang="en-CA" dirty="0" smtClean="0"/>
              <a:t>emissions by fixing its price</a:t>
            </a:r>
            <a:endParaRPr lang="en-CA" dirty="0"/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10/14/2013 20:05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Baxter Geog 2153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E187B-75CE-478B-A84C-5499E04346DF}" type="slidenum">
              <a:rPr lang="en-CA" smtClean="0"/>
              <a:t>2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4716016" y="4168397"/>
            <a:ext cx="37084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/>
              <a:t>Video: </a:t>
            </a:r>
            <a:r>
              <a:rPr lang="en-CA" dirty="0" smtClean="0"/>
              <a:t>Carbon tax </a:t>
            </a:r>
            <a:r>
              <a:rPr lang="en-CA" dirty="0"/>
              <a:t>explained</a:t>
            </a:r>
          </a:p>
          <a:p>
            <a:r>
              <a:rPr lang="en-CA" dirty="0" smtClean="0"/>
              <a:t>(effective 2012 in Australia)</a:t>
            </a:r>
            <a:endParaRPr lang="en-CA" dirty="0"/>
          </a:p>
        </p:txBody>
      </p:sp>
      <p:pic>
        <p:nvPicPr>
          <p:cNvPr id="2050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708388"/>
            <a:ext cx="3960440" cy="2460009"/>
          </a:xfrm>
          <a:prstGeom prst="round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879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temp_Social_science_wh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ppt_temp_Social_science_wht</Template>
  <TotalTime>7092</TotalTime>
  <Words>150</Words>
  <Application>Microsoft Office PowerPoint</Application>
  <PresentationFormat>On-screen Show (4:3)</PresentationFormat>
  <Paragraphs>18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ppt_temp_Social_science_wht</vt:lpstr>
      <vt:lpstr>Cap and Trade</vt:lpstr>
      <vt:lpstr>Carbon Tax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</dc:creator>
  <cp:lastModifiedBy>Jamie</cp:lastModifiedBy>
  <cp:revision>302</cp:revision>
  <dcterms:created xsi:type="dcterms:W3CDTF">2013-09-09T20:05:17Z</dcterms:created>
  <dcterms:modified xsi:type="dcterms:W3CDTF">2013-10-16T00:09:50Z</dcterms:modified>
</cp:coreProperties>
</file>