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7" r:id="rId5"/>
    <p:sldId id="262" r:id="rId6"/>
    <p:sldId id="264" r:id="rId7"/>
    <p:sldId id="265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12300-275E-4A83-A7D7-953FA5AEF0B5}" type="datetimeFigureOut">
              <a:rPr lang="en-CA" smtClean="0"/>
              <a:t>2015-09-15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0AE49-3095-4190-B61E-70447388F9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26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AE49-3095-4190-B61E-70447388F93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48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24128" y="6376243"/>
            <a:ext cx="2133600" cy="365125"/>
          </a:xfrm>
        </p:spPr>
        <p:txBody>
          <a:bodyPr/>
          <a:lstStyle/>
          <a:p>
            <a:fld id="{C70E77EA-EC71-44E1-9A05-18DCDFE2B6EF}" type="datetime8">
              <a:rPr lang="en-US" smtClean="0"/>
              <a:t>9/15/2015 9:02 AM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01BB-B03D-4C31-B116-EC1E98C1A615}" type="datetime8">
              <a:rPr lang="en-US" smtClean="0"/>
              <a:t>9/15/2015 9:02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8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8363-AC39-4D19-A858-220E101690EF}" type="datetime8">
              <a:rPr lang="en-US" smtClean="0"/>
              <a:t>9/15/2015 9:02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2FD9EC-9C73-4585-8368-16DA2B43693D}" type="datetime8">
              <a:rPr lang="en-US" smtClean="0"/>
              <a:t>9/15/2015 9:02 AM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9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01E05-B3B7-4DCF-8D30-FAD0FEF18459}" type="datetime8">
              <a:rPr lang="en-US" smtClean="0"/>
              <a:t>9/15/2015 9:02 AM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97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D9680-D099-4868-A911-C696F92A633E}" type="datetime8">
              <a:rPr lang="en-US" smtClean="0"/>
              <a:t>9/15/2015 9:02 AM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87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F8BDB-4CB1-4A34-B5FE-DFA463389CE6}" type="datetime8">
              <a:rPr lang="en-US" smtClean="0"/>
              <a:t>9/15/2015 9:02 AM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64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FFA7-DA08-461E-ADA1-45187F851ED9}" type="datetime8">
              <a:rPr lang="en-US" smtClean="0"/>
              <a:t>9/15/2015 9:02 AM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25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7A5-46A2-486D-B101-ED39D1C4723E}" type="datetime8">
              <a:rPr lang="en-US" smtClean="0"/>
              <a:t>9/15/2015 9:02 AM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4BEE-4A52-4C44-9991-47624A2DEA70}" type="datetime8">
              <a:rPr lang="en-US" smtClean="0"/>
              <a:t>9/15/2015 9:02 AM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88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01FD-425A-4BA5-ADAF-629B4B9F17F2}" type="datetime8">
              <a:rPr lang="en-US" smtClean="0"/>
              <a:t>9/15/2015 9:02 AM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1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6792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84C-3C5D-4CAA-88A5-CD3F6FD1D7DA}" type="datetime8">
              <a:rPr lang="en-US" smtClean="0"/>
              <a:t>9/15/2015 9:02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D2V8GFqk_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free_text_polls/m6ImQQEoa7ENXBs/we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lleverywhere.com/free_text_polls/m6ImQQEoa7ENXBs?preview=tru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yanharb.org/category/personal-blog-post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ublish.uwo.ca/~jbaxter6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olleverywhere.com/free_text_polls/l7SUWTADU17DiXe?preview=true" TargetMode="External"/><Relationship Id="rId4" Type="http://schemas.openxmlformats.org/officeDocument/2006/relationships/hyperlink" Target="https://www.polleverywhere.com/free_text_polls/l7SUWTADU17DiXe/web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n-CA" dirty="0" smtClean="0"/>
              <a:t>Geography 2153 – </a:t>
            </a:r>
            <a:r>
              <a:rPr lang="en-CA" smtClean="0"/>
              <a:t>Fall 2015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pPr marL="0" indent="0" algn="ctr">
              <a:buNone/>
            </a:pPr>
            <a:r>
              <a:rPr lang="en-CA" sz="3200" dirty="0" smtClean="0"/>
              <a:t>Environment, Economy and Society</a:t>
            </a:r>
          </a:p>
          <a:p>
            <a:pPr marL="0" indent="0" algn="ctr">
              <a:buNone/>
            </a:pPr>
            <a:r>
              <a:rPr lang="en-CA" b="1" dirty="0" smtClean="0"/>
              <a:t>Introductory Lecture</a:t>
            </a:r>
          </a:p>
          <a:p>
            <a:pPr marL="0" indent="0" algn="ctr">
              <a:buNone/>
            </a:pPr>
            <a:r>
              <a:rPr lang="en-CA" sz="2400" dirty="0" smtClean="0"/>
              <a:t>Jamie Baxter</a:t>
            </a:r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82D3-28AA-4D74-9A1A-82E23B987B53}" type="datetime8">
              <a:rPr lang="en-US" smtClean="0"/>
              <a:t>9/15/2015 9:02 AM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8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1828799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Introduction</a:t>
            </a:r>
          </a:p>
          <a:p>
            <a:r>
              <a:rPr lang="en-CA" dirty="0" smtClean="0"/>
              <a:t>Discussion</a:t>
            </a:r>
          </a:p>
          <a:p>
            <a:r>
              <a:rPr lang="en-CA" dirty="0" smtClean="0"/>
              <a:t>Syllabus</a:t>
            </a:r>
          </a:p>
          <a:p>
            <a:r>
              <a:rPr lang="en-CA" dirty="0" smtClean="0"/>
              <a:t>My research</a:t>
            </a:r>
          </a:p>
          <a:p>
            <a:r>
              <a:rPr lang="en-CA" dirty="0" smtClean="0"/>
              <a:t>Why are we here?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7BB2-65B8-4C79-BDDB-78A5E65C42E7}" type="datetime8">
              <a:rPr lang="en-US" smtClean="0"/>
              <a:t>9/15/2015 9:02 AM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2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449960" cy="2488284"/>
          </a:xfrm>
          <a:prstGeom prst="round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0774" y="4189091"/>
            <a:ext cx="3292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Fukushima </a:t>
            </a:r>
            <a:r>
              <a:rPr lang="en-CA" sz="1400" dirty="0" err="1" smtClean="0"/>
              <a:t>Daiiachi</a:t>
            </a:r>
            <a:r>
              <a:rPr lang="en-CA" sz="1400" dirty="0" smtClean="0"/>
              <a:t> post-tsunami radiation</a:t>
            </a:r>
            <a:endParaRPr lang="en-CA" sz="1400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70428"/>
            <a:ext cx="3408614" cy="2410197"/>
          </a:xfrm>
          <a:prstGeom prst="round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3648" y="5785519"/>
            <a:ext cx="1994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“Walking” tree harvester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8103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Top of Mind Environmental Issues:</a:t>
            </a:r>
            <a:br>
              <a:rPr lang="en-CA" dirty="0" smtClean="0"/>
            </a:br>
            <a:r>
              <a:rPr lang="en-CA" dirty="0" smtClean="0"/>
              <a:t>Poll and 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1917"/>
            <a:ext cx="8229600" cy="968971"/>
          </a:xfrm>
        </p:spPr>
        <p:txBody>
          <a:bodyPr>
            <a:normAutofit/>
          </a:bodyPr>
          <a:lstStyle/>
          <a:p>
            <a:r>
              <a:rPr lang="en-CA" dirty="0" smtClean="0"/>
              <a:t>What do you </a:t>
            </a:r>
            <a:r>
              <a:rPr lang="en-CA" dirty="0"/>
              <a:t>feel </a:t>
            </a:r>
            <a:r>
              <a:rPr lang="en-CA" dirty="0" smtClean="0"/>
              <a:t>is the </a:t>
            </a:r>
            <a:r>
              <a:rPr lang="en-CA" dirty="0"/>
              <a:t>most pressing </a:t>
            </a:r>
            <a:r>
              <a:rPr lang="en-CA" dirty="0" smtClean="0"/>
              <a:t>issue </a:t>
            </a:r>
            <a:r>
              <a:rPr lang="en-CA" dirty="0"/>
              <a:t>that </a:t>
            </a:r>
            <a:r>
              <a:rPr lang="en-CA" dirty="0" smtClean="0"/>
              <a:t>bridges </a:t>
            </a:r>
            <a:r>
              <a:rPr lang="en-CA" dirty="0"/>
              <a:t>environment, economy and </a:t>
            </a:r>
            <a:r>
              <a:rPr lang="en-CA" dirty="0" smtClean="0"/>
              <a:t>society?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3309-B105-4E5E-B7CB-DF2EA753F475}" type="datetime8">
              <a:rPr lang="en-US" smtClean="0"/>
              <a:t>9/15/2015 9:02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3</a:t>
            </a:fld>
            <a:endParaRPr lang="en-CA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07234" y="2488927"/>
            <a:ext cx="5715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OPTIONS for responding:</a:t>
            </a:r>
          </a:p>
          <a:p>
            <a:endParaRPr lang="en-C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1) Text </a:t>
            </a:r>
            <a:r>
              <a:rPr lang="en-C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GEOG2153 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C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37607 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connect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i.e., 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your phone create </a:t>
            </a:r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a new contact “</a:t>
            </a:r>
            <a:r>
              <a:rPr lang="en-C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polleverywhere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2153” </a:t>
            </a:r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phone number = “37607” 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(you </a:t>
            </a:r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will use it 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throughout the term)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Once connected in a conversation – type your response(s)</a:t>
            </a:r>
          </a:p>
          <a:p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e.g. “my response”</a:t>
            </a:r>
            <a:endParaRPr lang="en-C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C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</a:p>
          <a:p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2) Respond </a:t>
            </a:r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at </a:t>
            </a:r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this 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link</a:t>
            </a:r>
            <a:endParaRPr lang="en-C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32" y="2636912"/>
            <a:ext cx="579437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84589"/>
            <a:ext cx="107156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76056" y="583662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/>
              <a:t>Live </a:t>
            </a:r>
            <a:r>
              <a:rPr lang="en-CA" sz="1600" dirty="0" smtClean="0"/>
              <a:t>poll results or </a:t>
            </a:r>
            <a:r>
              <a:rPr lang="en-CA" sz="1600" dirty="0" smtClean="0">
                <a:hlinkClick r:id="rId6"/>
              </a:rPr>
              <a:t>click here</a:t>
            </a:r>
            <a:r>
              <a:rPr lang="en-CA" sz="1600" dirty="0" smtClean="0"/>
              <a:t>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8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Top of Mind Environmental Issues:</a:t>
            </a:r>
            <a:br>
              <a:rPr lang="en-CA" dirty="0" smtClean="0"/>
            </a:br>
            <a:r>
              <a:rPr lang="en-CA" dirty="0" smtClean="0"/>
              <a:t>The Discussion…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1224136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Let’s pick three from our list above 1)________ </a:t>
            </a:r>
            <a:r>
              <a:rPr lang="en-CA" dirty="0" smtClean="0"/>
              <a:t>2)________3)_______</a:t>
            </a:r>
            <a:endParaRPr lang="en-CA" dirty="0" smtClean="0"/>
          </a:p>
          <a:p>
            <a:r>
              <a:rPr lang="en-CA" dirty="0" smtClean="0"/>
              <a:t>Now YOU pick one of those, what are the key issues relating to the three core elements of the course – be as specific as you like – jot down your ideas to discuss with the group in about 5 minutes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E79C-7F41-462C-8D47-E9ADE254F1D9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t>9/15/2015 9:02 AM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Baxter Geog 2153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3966258" cy="33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15816" y="5517232"/>
            <a:ext cx="101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hlinkClick r:id="rId3"/>
              </a:rPr>
              <a:t>Image source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7918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Syllabus is on the web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2027-3906-4C75-A29D-A18516ED1168}" type="datetime8">
              <a:rPr lang="en-US" smtClean="0"/>
              <a:t>9/15/2015 9:02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5</a:t>
            </a:fld>
            <a:endParaRPr lang="en-CA"/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67867"/>
            <a:ext cx="4053593" cy="374012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Research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70A-FB84-4090-9000-DC6764BD69BE}" type="datetime8">
              <a:rPr lang="en-US" smtClean="0"/>
              <a:t>9/15/2015 9:02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3693" y="6381328"/>
            <a:ext cx="2895600" cy="365125"/>
          </a:xfrm>
        </p:spPr>
        <p:txBody>
          <a:bodyPr/>
          <a:lstStyle/>
          <a:p>
            <a:r>
              <a:rPr lang="en-CA" dirty="0" smtClean="0"/>
              <a:t>Baxter </a:t>
            </a:r>
            <a:r>
              <a:rPr lang="en-CA" dirty="0" err="1" smtClean="0"/>
              <a:t>Geog</a:t>
            </a:r>
            <a:r>
              <a:rPr lang="en-CA" dirty="0" smtClean="0"/>
              <a:t> 2153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6</a:t>
            </a:fld>
            <a:endParaRPr lang="en-CA"/>
          </a:p>
        </p:txBody>
      </p:sp>
      <p:pic>
        <p:nvPicPr>
          <p:cNvPr id="7" name="Picture 7" descr="sht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72" y="1564840"/>
            <a:ext cx="2696335" cy="196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esticide_sign_calgary_with_spraypain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93" y="1564840"/>
            <a:ext cx="2721570" cy="19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sandy_macleod_and_neighbours_riple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55" y="3836658"/>
            <a:ext cx="2696052" cy="200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419472" y="3528683"/>
            <a:ext cx="2747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Hazardous waste incinerator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018693" y="3528682"/>
            <a:ext cx="196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Urban pesticide use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232619" y="1046386"/>
            <a:ext cx="6059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Community perception of environmental risk: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405533" y="5877272"/>
            <a:ext cx="1438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Wind turbines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93" y="3836658"/>
            <a:ext cx="2746697" cy="201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4994393" y="5858912"/>
            <a:ext cx="272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Waste-to-energy incinerator</a:t>
            </a:r>
          </a:p>
        </p:txBody>
      </p:sp>
    </p:spTree>
    <p:extLst>
      <p:ext uri="{BB962C8B-B14F-4D97-AF65-F5344CB8AC3E}">
        <p14:creationId xmlns:p14="http://schemas.microsoft.com/office/powerpoint/2010/main" val="16323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</a:t>
            </a:r>
            <a:r>
              <a:rPr lang="en-CA" dirty="0" smtClean="0"/>
              <a:t>are you here?: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Poll and 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1917"/>
            <a:ext cx="8229600" cy="968971"/>
          </a:xfrm>
        </p:spPr>
        <p:txBody>
          <a:bodyPr>
            <a:normAutofit/>
          </a:bodyPr>
          <a:lstStyle/>
          <a:p>
            <a:r>
              <a:rPr lang="en-CA" dirty="0" smtClean="0"/>
              <a:t>Why are you taking this course?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C857-8E92-4943-B6EF-1F26888BD91D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t>9/15/2015 9:49 AM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Baxter Geog 2153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58164" y="2300382"/>
            <a:ext cx="5715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OPTIONS for responding:</a:t>
            </a:r>
          </a:p>
          <a:p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1) Text </a:t>
            </a:r>
            <a:r>
              <a:rPr lang="en-C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GEOG2153 </a:t>
            </a:r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C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37607 </a:t>
            </a:r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to connect</a:t>
            </a:r>
          </a:p>
          <a:p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i.e., on your phone create a new contact “</a:t>
            </a:r>
            <a:r>
              <a:rPr lang="en-CA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polleverywhere</a:t>
            </a:r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 2153” phone number = “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37607”</a:t>
            </a:r>
          </a:p>
          <a:p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Once </a:t>
            </a:r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connected in a conversation – type your response(s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):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CA" dirty="0">
                <a:latin typeface="Verdana" pitchFamily="34" charset="0"/>
                <a:ea typeface="Verdana" pitchFamily="34" charset="0"/>
                <a:cs typeface="Verdana" pitchFamily="34" charset="0"/>
              </a:rPr>
              <a:t>e.g. “my response”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32" y="3008808"/>
            <a:ext cx="579437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51716"/>
            <a:ext cx="107156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771800" y="5210049"/>
            <a:ext cx="571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Respond at </a:t>
            </a:r>
            <a:r>
              <a:rPr lang="en-CA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this 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link</a:t>
            </a:r>
            <a:endParaRPr lang="en-CA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350296" y="484825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71800" y="5487035"/>
            <a:ext cx="5715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1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CA" sz="1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note to self</a:t>
            </a:r>
            <a:r>
              <a:rPr lang="en-CA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CA" sz="1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1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activate poll now</a:t>
            </a:r>
            <a:r>
              <a:rPr lang="en-CA" sz="1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CA" sz="1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5836622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prstClr val="black"/>
                </a:solidFill>
              </a:rPr>
              <a:t>Advance slide for live poll results or </a:t>
            </a:r>
            <a:r>
              <a:rPr lang="en-CA" sz="1600" dirty="0" smtClean="0">
                <a:solidFill>
                  <a:prstClr val="black"/>
                </a:solidFill>
                <a:hlinkClick r:id="rId5"/>
              </a:rPr>
              <a:t>click here</a:t>
            </a:r>
            <a:r>
              <a:rPr lang="en-CA" sz="1600" dirty="0" smtClean="0">
                <a:solidFill>
                  <a:prstClr val="black"/>
                </a:solidFill>
              </a:rPr>
              <a:t>.</a:t>
            </a:r>
            <a:endParaRPr lang="en-C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Grade Distribution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7281-2DBB-4336-9F59-BE0735B9F14A}" type="datetime8">
              <a:rPr lang="en-US" smtClean="0"/>
              <a:t>9/15/2015 9:02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8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38" y="1442616"/>
            <a:ext cx="6006123" cy="3610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0704" y="5072539"/>
            <a:ext cx="631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 do not grade </a:t>
            </a:r>
            <a:r>
              <a:rPr lang="en-CA" i="1" u="sng" dirty="0" smtClean="0"/>
              <a:t>to</a:t>
            </a:r>
            <a:r>
              <a:rPr lang="en-CA" dirty="0" smtClean="0"/>
              <a:t> a distribution, this is just what happened in 2013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67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_Social_science_w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ppt_temp_Social_science_wht</Template>
  <TotalTime>1050</TotalTime>
  <Words>354</Words>
  <Application>Microsoft Office PowerPoint</Application>
  <PresentationFormat>On-screen Show (4:3)</PresentationFormat>
  <Paragraphs>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ppt_temp_Social_science_wht</vt:lpstr>
      <vt:lpstr>Geography 2153 – Fall 2015</vt:lpstr>
      <vt:lpstr>Outline</vt:lpstr>
      <vt:lpstr>Top of Mind Environmental Issues: Poll and Discussion</vt:lpstr>
      <vt:lpstr>Top of Mind Environmental Issues: The Discussion…</vt:lpstr>
      <vt:lpstr>Syllabus is on the web</vt:lpstr>
      <vt:lpstr>My Research</vt:lpstr>
      <vt:lpstr>What are you here?: Poll and Discussion</vt:lpstr>
      <vt:lpstr>Grade Distribution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Jamie W Baxter</cp:lastModifiedBy>
  <cp:revision>41</cp:revision>
  <dcterms:created xsi:type="dcterms:W3CDTF">2013-09-09T20:05:17Z</dcterms:created>
  <dcterms:modified xsi:type="dcterms:W3CDTF">2015-09-15T14:12:24Z</dcterms:modified>
</cp:coreProperties>
</file>