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9" Target="slides/slide13.xml"/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slide" Id="rId12" Target="slides/slide6.xml"/><Relationship Type="http://schemas.openxmlformats.org/officeDocument/2006/relationships/slide" Id="rId13" Target="slides/slide7.xml"/><Relationship Type="http://schemas.openxmlformats.org/officeDocument/2006/relationships/slide" Id="rId10" Target="slides/slide4.xml"/><Relationship Type="http://schemas.openxmlformats.org/officeDocument/2006/relationships/slide" Id="rId11" Target="slides/slide5.xml"/><Relationship Type="http://schemas.openxmlformats.org/officeDocument/2006/relationships/slide" Id="rId26" Target="slides/slide20.xml"/><Relationship Type="http://schemas.openxmlformats.org/officeDocument/2006/relationships/slide" Id="rId25" Target="slides/slide19.xml"/><Relationship Type="http://schemas.openxmlformats.org/officeDocument/2006/relationships/presProps" Id="rId2" Target="presProps.xml"/><Relationship Type="http://schemas.openxmlformats.org/officeDocument/2006/relationships/slide" Id="rId21" Target="slides/slide15.xml"/><Relationship Type="http://schemas.openxmlformats.org/officeDocument/2006/relationships/theme" Id="rId1" Target="theme/theme4.xml"/><Relationship Type="http://schemas.openxmlformats.org/officeDocument/2006/relationships/slide" Id="rId22" Target="slides/slide16.xml"/><Relationship Type="http://schemas.openxmlformats.org/officeDocument/2006/relationships/slideMaster" Id="rId4" Target="slideMasters/slideMaster1.xml"/><Relationship Type="http://schemas.openxmlformats.org/officeDocument/2006/relationships/slide" Id="rId23" Target="slides/slide17.xml"/><Relationship Type="http://schemas.openxmlformats.org/officeDocument/2006/relationships/tableStyles" Id="rId3" Target="tableStyles.xml"/><Relationship Type="http://schemas.openxmlformats.org/officeDocument/2006/relationships/slide" Id="rId24" Target="slides/slide18.xml"/><Relationship Type="http://schemas.openxmlformats.org/officeDocument/2006/relationships/slide" Id="rId20" Target="slides/slide14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0" id="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1" id="1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02" id="102"/>
          <p:cNvSpPr/>
          <p:nvPr>
            <p:ph type="sldImg" idx="2"/>
          </p:nvPr>
        </p:nvSpPr>
        <p:spPr>
          <a:xfrm>
            <a:off y="685800" x="1143000"/>
            <a:ext cy="3429000" cx="4572000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4" id="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5" id="1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6" id="1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P.407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0" id="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1" id="16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2" id="162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6" id="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7" id="16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68" id="168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2" id="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3" id="17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74" id="174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8" id="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9" id="17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80" id="180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4" id="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5" id="18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6" id="18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P309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0" id="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1" id="19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92" id="192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6" id="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7" id="1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8" id="1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P.418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2" id="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3" id="2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04" id="204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8" id="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9" id="20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>
            <a:pPr>
              <a:buNone/>
            </a:pPr>
            <a:r>
              <a:rPr lang="en"/>
              <a:t>How at a structural level? Checklist</a:t>
            </a:r>
          </a:p>
        </p:txBody>
      </p:sp>
      <p:sp>
        <p:nvSpPr>
          <p:cNvPr name="Shape 210" id="210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6" id="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7" id="10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8" id="10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4" id="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5" id="21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216" id="216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4" id="114"/>
          <p:cNvSpPr/>
          <p:nvPr>
            <p:ph type="sldImg" idx="2"/>
          </p:nvPr>
        </p:nvSpPr>
        <p:spPr>
          <a:xfrm>
            <a:off y="685800" x="1143000"/>
            <a:ext cy="3429000" cx="4572000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8" id="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9" id="11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20" id="120"/>
          <p:cNvSpPr/>
          <p:nvPr>
            <p:ph type="sldImg" idx="2"/>
          </p:nvPr>
        </p:nvSpPr>
        <p:spPr>
          <a:xfrm>
            <a:off y="685800" x="1143000"/>
            <a:ext cy="3429000" cx="4572000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26" id="126"/>
          <p:cNvSpPr/>
          <p:nvPr>
            <p:ph type="sldImg" idx="2"/>
          </p:nvPr>
        </p:nvSpPr>
        <p:spPr>
          <a:xfrm>
            <a:off y="685800" x="1143000"/>
            <a:ext cy="3429000" cx="4572000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0" id="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1" id="13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32" id="132"/>
          <p:cNvSpPr/>
          <p:nvPr>
            <p:ph type="sldImg" idx="2"/>
          </p:nvPr>
        </p:nvSpPr>
        <p:spPr>
          <a:xfrm>
            <a:off y="685800" x="1143000"/>
            <a:ext cy="3429000" cx="4572000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38" id="138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2" id="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3" id="14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44" id="144"/>
          <p:cNvSpPr/>
          <p:nvPr>
            <p:ph type="sldImg" idx="2"/>
          </p:nvPr>
        </p:nvSpPr>
        <p:spPr>
          <a:xfrm>
            <a:off y="685800" x="1143000"/>
            <a:ext cy="3429000" cx="4572000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8" id="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9" id="14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50" id="15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name="Shape 46" id="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" id="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48" id="48"/>
          <p:cNvSpPr txBox="1"/>
          <p:nvPr>
            <p:ph type="body" idx="1"/>
          </p:nvPr>
        </p:nvSpPr>
        <p:spPr>
          <a:xfrm>
            <a:off y="1600200" x="457200"/>
            <a:ext cy="4525963" cx="4038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49" id="49"/>
          <p:cNvSpPr txBox="1"/>
          <p:nvPr>
            <p:ph type="body" idx="2"/>
          </p:nvPr>
        </p:nvSpPr>
        <p:spPr>
          <a:xfrm>
            <a:off y="1600200" x="4648200"/>
            <a:ext cy="4525963" cx="4038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50" id="50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51" id="51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52" id="52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name="Shape 53" id="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4" id="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55" id="55"/>
          <p:cNvSpPr txBox="1"/>
          <p:nvPr>
            <p:ph type="body" idx="1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marL="0" rtl="0">
              <a:buFont typeface="Calibri"/>
              <a:buNone/>
              <a:defRPr sz="2400" b="1"/>
            </a:lvl1pPr>
            <a:lvl2pPr indent="0" marL="457200" rtl="0">
              <a:buFont typeface="Calibri"/>
              <a:buNone/>
              <a:defRPr sz="2000" b="1"/>
            </a:lvl2pPr>
            <a:lvl3pPr indent="0" marL="914400" rtl="0">
              <a:buFont typeface="Calibri"/>
              <a:buNone/>
              <a:defRPr sz="1800" b="1"/>
            </a:lvl3pPr>
            <a:lvl4pPr indent="0" marL="1371600" rtl="0">
              <a:buFont typeface="Calibri"/>
              <a:buNone/>
              <a:defRPr sz="1600" b="1"/>
            </a:lvl4pPr>
            <a:lvl5pPr indent="0" marL="1828800" rtl="0">
              <a:buFont typeface="Calibri"/>
              <a:buNone/>
              <a:defRPr sz="1600" b="1"/>
            </a:lvl5pPr>
            <a:lvl6pPr indent="0" marL="2286000" rtl="0">
              <a:buFont typeface="Calibri"/>
              <a:buNone/>
              <a:defRPr sz="1600" b="1"/>
            </a:lvl6pPr>
            <a:lvl7pPr indent="0" marL="2743200" rtl="0">
              <a:buFont typeface="Calibri"/>
              <a:buNone/>
              <a:defRPr sz="1600" b="1"/>
            </a:lvl7pPr>
            <a:lvl8pPr indent="0" marL="3200400" rtl="0">
              <a:buFont typeface="Calibri"/>
              <a:buNone/>
              <a:defRPr sz="1600" b="1"/>
            </a:lvl8pPr>
            <a:lvl9pPr indent="0" marL="3657600" rtl="0">
              <a:buFont typeface="Calibri"/>
              <a:buNone/>
              <a:defRPr sz="1600" b="1"/>
            </a:lvl9pPr>
          </a:lstStyle>
          <a:p/>
        </p:txBody>
      </p:sp>
      <p:sp>
        <p:nvSpPr>
          <p:cNvPr name="Shape 56" id="56"/>
          <p:cNvSpPr txBox="1"/>
          <p:nvPr>
            <p:ph type="body" idx="2"/>
          </p:nvPr>
        </p:nvSpPr>
        <p:spPr>
          <a:xfrm>
            <a:off y="2174875" x="457200"/>
            <a:ext cy="3951286" cx="4040187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name="Shape 57" id="57"/>
          <p:cNvSpPr txBox="1"/>
          <p:nvPr>
            <p:ph type="body" idx="3"/>
          </p:nvPr>
        </p:nvSpPr>
        <p:spPr>
          <a:xfrm>
            <a:off y="1535112" x="4645025"/>
            <a:ext cy="639762" cx="4041773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marL="0" rtl="0">
              <a:buFont typeface="Calibri"/>
              <a:buNone/>
              <a:defRPr sz="2400" b="1"/>
            </a:lvl1pPr>
            <a:lvl2pPr indent="0" marL="457200" rtl="0">
              <a:buFont typeface="Calibri"/>
              <a:buNone/>
              <a:defRPr sz="2000" b="1"/>
            </a:lvl2pPr>
            <a:lvl3pPr indent="0" marL="914400" rtl="0">
              <a:buFont typeface="Calibri"/>
              <a:buNone/>
              <a:defRPr sz="1800" b="1"/>
            </a:lvl3pPr>
            <a:lvl4pPr indent="0" marL="1371600" rtl="0">
              <a:buFont typeface="Calibri"/>
              <a:buNone/>
              <a:defRPr sz="1600" b="1"/>
            </a:lvl4pPr>
            <a:lvl5pPr indent="0" marL="1828800" rtl="0">
              <a:buFont typeface="Calibri"/>
              <a:buNone/>
              <a:defRPr sz="1600" b="1"/>
            </a:lvl5pPr>
            <a:lvl6pPr indent="0" marL="2286000" rtl="0">
              <a:buFont typeface="Calibri"/>
              <a:buNone/>
              <a:defRPr sz="1600" b="1"/>
            </a:lvl6pPr>
            <a:lvl7pPr indent="0" marL="2743200" rtl="0">
              <a:buFont typeface="Calibri"/>
              <a:buNone/>
              <a:defRPr sz="1600" b="1"/>
            </a:lvl7pPr>
            <a:lvl8pPr indent="0" marL="3200400" rtl="0">
              <a:buFont typeface="Calibri"/>
              <a:buNone/>
              <a:defRPr sz="1600" b="1"/>
            </a:lvl8pPr>
            <a:lvl9pPr indent="0" marL="3657600" rtl="0">
              <a:buFont typeface="Calibri"/>
              <a:buNone/>
              <a:defRPr sz="1600" b="1"/>
            </a:lvl9pPr>
          </a:lstStyle>
          <a:p/>
        </p:txBody>
      </p:sp>
      <p:sp>
        <p:nvSpPr>
          <p:cNvPr name="Shape 58" id="58"/>
          <p:cNvSpPr txBox="1"/>
          <p:nvPr>
            <p:ph type="body" idx="4"/>
          </p:nvPr>
        </p:nvSpPr>
        <p:spPr>
          <a:xfrm>
            <a:off y="2174875" x="4645025"/>
            <a:ext cy="3951286" cx="4041773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name="Shape 59" id="59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60" id="60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61" id="61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62" id="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" id="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64" id="64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65" id="65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66" id="66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67" id="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" id="68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69" id="69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70" id="70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name="Shape 71" id="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2" id="72"/>
          <p:cNvSpPr txBox="1"/>
          <p:nvPr>
            <p:ph type="title"/>
          </p:nvPr>
        </p:nvSpPr>
        <p:spPr>
          <a:xfrm>
            <a:off y="273050" x="457200"/>
            <a:ext cy="1162048" cx="3008313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73" id="73"/>
          <p:cNvSpPr txBox="1"/>
          <p:nvPr>
            <p:ph type="body" idx="1"/>
          </p:nvPr>
        </p:nvSpPr>
        <p:spPr>
          <a:xfrm>
            <a:off y="273050" x="3575050"/>
            <a:ext cy="5853111" cx="511175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name="Shape 74" id="74"/>
          <p:cNvSpPr txBox="1"/>
          <p:nvPr>
            <p:ph type="body" idx="2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marL="0" rtl="0">
              <a:buFont typeface="Calibri"/>
              <a:buNone/>
              <a:defRPr sz="1400"/>
            </a:lvl1pPr>
            <a:lvl2pPr indent="0" marL="457200" rtl="0">
              <a:buFont typeface="Calibri"/>
              <a:buNone/>
              <a:defRPr sz="1200"/>
            </a:lvl2pPr>
            <a:lvl3pPr indent="0" marL="914400" rtl="0">
              <a:buFont typeface="Calibri"/>
              <a:buNone/>
              <a:defRPr sz="1000"/>
            </a:lvl3pPr>
            <a:lvl4pPr indent="0" marL="1371600" rtl="0">
              <a:buFont typeface="Calibri"/>
              <a:buNone/>
              <a:defRPr sz="900"/>
            </a:lvl4pPr>
            <a:lvl5pPr indent="0" marL="1828800" rtl="0">
              <a:buFont typeface="Calibri"/>
              <a:buNone/>
              <a:defRPr sz="900"/>
            </a:lvl5pPr>
            <a:lvl6pPr indent="0" marL="2286000" rtl="0">
              <a:buFont typeface="Calibri"/>
              <a:buNone/>
              <a:defRPr sz="900"/>
            </a:lvl6pPr>
            <a:lvl7pPr indent="0" marL="2743200" rtl="0">
              <a:buFont typeface="Calibri"/>
              <a:buNone/>
              <a:defRPr sz="900"/>
            </a:lvl7pPr>
            <a:lvl8pPr indent="0" marL="3200400" rtl="0">
              <a:buFont typeface="Calibri"/>
              <a:buNone/>
              <a:defRPr sz="900"/>
            </a:lvl8pPr>
            <a:lvl9pPr indent="0" marL="3657600" rtl="0">
              <a:buFont typeface="Calibri"/>
              <a:buNone/>
              <a:defRPr sz="900"/>
            </a:lvl9pPr>
          </a:lstStyle>
          <a:p/>
        </p:txBody>
      </p:sp>
      <p:sp>
        <p:nvSpPr>
          <p:cNvPr name="Shape 75" id="75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76" id="76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77" id="77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name="Shape 78" id="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" id="79"/>
          <p:cNvSpPr txBox="1"/>
          <p:nvPr>
            <p:ph type="title"/>
          </p:nvPr>
        </p:nvSpPr>
        <p:spPr>
          <a:xfrm>
            <a:off y="4800600" x="1792288"/>
            <a:ext cy="566736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80" id="80"/>
          <p:cNvSpPr/>
          <p:nvPr>
            <p:ph type="pic" idx="2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3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81" id="81"/>
          <p:cNvSpPr txBox="1"/>
          <p:nvPr>
            <p:ph type="body" idx="1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marL="0" rtl="0">
              <a:buFont typeface="Calibri"/>
              <a:buNone/>
              <a:defRPr sz="1400"/>
            </a:lvl1pPr>
            <a:lvl2pPr indent="0" marL="457200" rtl="0">
              <a:buFont typeface="Calibri"/>
              <a:buNone/>
              <a:defRPr sz="1200"/>
            </a:lvl2pPr>
            <a:lvl3pPr indent="0" marL="914400" rtl="0">
              <a:buFont typeface="Calibri"/>
              <a:buNone/>
              <a:defRPr sz="1000"/>
            </a:lvl3pPr>
            <a:lvl4pPr indent="0" marL="1371600" rtl="0">
              <a:buFont typeface="Calibri"/>
              <a:buNone/>
              <a:defRPr sz="900"/>
            </a:lvl4pPr>
            <a:lvl5pPr indent="0" marL="1828800" rtl="0">
              <a:buFont typeface="Calibri"/>
              <a:buNone/>
              <a:defRPr sz="900"/>
            </a:lvl5pPr>
            <a:lvl6pPr indent="0" marL="2286000" rtl="0">
              <a:buFont typeface="Calibri"/>
              <a:buNone/>
              <a:defRPr sz="900"/>
            </a:lvl6pPr>
            <a:lvl7pPr indent="0" marL="2743200" rtl="0">
              <a:buFont typeface="Calibri"/>
              <a:buNone/>
              <a:defRPr sz="900"/>
            </a:lvl7pPr>
            <a:lvl8pPr indent="0" marL="3200400" rtl="0">
              <a:buFont typeface="Calibri"/>
              <a:buNone/>
              <a:defRPr sz="900"/>
            </a:lvl8pPr>
            <a:lvl9pPr indent="0" marL="3657600" rtl="0">
              <a:buFont typeface="Calibri"/>
              <a:buNone/>
              <a:defRPr sz="900"/>
            </a:lvl9pPr>
          </a:lstStyle>
          <a:p/>
        </p:txBody>
      </p:sp>
      <p:sp>
        <p:nvSpPr>
          <p:cNvPr name="Shape 82" id="82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83" id="83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84" id="84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name="Shape 85" id="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" id="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87" id="87"/>
          <p:cNvSpPr txBox="1"/>
          <p:nvPr>
            <p:ph type="body" idx="1"/>
          </p:nvPr>
        </p:nvSpPr>
        <p:spPr>
          <a:xfrm rot="5400000">
            <a:off y="-251618" x="2309017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07950" algn="l" marL="342900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algn="l" marL="742950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7625" algn="l" marL="1143000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algn="l" marL="16002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algn="l" marL="20574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algn="l" marL="25146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algn="l" marL="29718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algn="l" marL="34290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algn="l" marL="38862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name="Shape 88" id="88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89" id="89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90" id="90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name="Shape 91" id="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2" id="92"/>
          <p:cNvSpPr txBox="1"/>
          <p:nvPr>
            <p:ph type="title"/>
          </p:nvPr>
        </p:nvSpPr>
        <p:spPr>
          <a:xfrm rot="5400000">
            <a:off y="2171700" x="4732336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93" id="93"/>
          <p:cNvSpPr txBox="1"/>
          <p:nvPr>
            <p:ph type="body" idx="1"/>
          </p:nvPr>
        </p:nvSpPr>
        <p:spPr>
          <a:xfrm rot="5400000">
            <a:off y="190500" x="541336"/>
            <a:ext cy="6019798" cx="5851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07950" algn="l" marL="342900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algn="l" marL="742950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7625" algn="l" marL="1143000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algn="l" marL="16002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algn="l" marL="20574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algn="l" marL="25146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algn="l" marL="29718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algn="l" marL="34290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algn="l" marL="38862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name="Shape 94" id="94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95" id="95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96" id="96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 txBox="1"/>
          <p:nvPr>
            <p:ph type="ctrTitle"/>
          </p:nvPr>
        </p:nvSpPr>
        <p:spPr>
          <a:xfrm>
            <a:off y="2130425" x="685800"/>
            <a:ext cy="1470023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i="0" baseline="0" strike="noStrike" sz="1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R="0" algn="l" marL="0" rtl="0">
              <a:defRPr i="0" baseline="0" strike="noStrike" sz="1800" b="0" cap="none" u="none"/>
            </a:lvl3pPr>
            <a:lvl4pPr indent="0" marR="0" algn="l" marL="0" rtl="0">
              <a:defRPr i="0" baseline="0" strike="noStrike" sz="1800" b="0" cap="none" u="none"/>
            </a:lvl4pPr>
            <a:lvl5pPr indent="0" marR="0" algn="l" marL="0" rtl="0">
              <a:defRPr i="0" baseline="0" strike="noStrike" sz="1800" b="0" cap="none" u="none"/>
            </a:lvl5pPr>
            <a:lvl6pPr indent="0" marR="0" algn="l" marL="0" rtl="0">
              <a:defRPr i="0" baseline="0" strike="noStrike" sz="1800" b="0" cap="none" u="none"/>
            </a:lvl6pPr>
            <a:lvl7pPr indent="0" marR="0" algn="l" marL="0" rtl="0">
              <a:defRPr i="0" baseline="0" strike="noStrike" sz="1800" b="0" cap="none" u="none"/>
            </a:lvl7pPr>
            <a:lvl8pPr indent="0" marR="0" algn="l" marL="0" rtl="0">
              <a:defRPr i="0" baseline="0" strike="noStrike" sz="1800" b="0" cap="none" u="none"/>
            </a:lvl8pPr>
            <a:lvl9pPr indent="0" marR="0" algn="l" marL="0" rtl="0">
              <a:defRPr i="0" baseline="0" strike="noStrike" sz="1800" b="0" cap="none" u="none"/>
            </a:lvl9pPr>
          </a:lstStyle>
          <a:p/>
        </p:txBody>
      </p:sp>
      <p:sp>
        <p:nvSpPr>
          <p:cNvPr name="Shape 30" id="30"/>
          <p:cNvSpPr txBox="1"/>
          <p:nvPr>
            <p:ph type="subTitle" idx="1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0" marR="0" algn="ctr" marL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3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ctr" marL="4572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8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ctr" marL="9144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4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ctr" marL="1371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0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ctr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0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ctr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0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ctr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0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ctr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0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ctr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20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31" id="31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32" id="32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33" id="33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name="Shape 34" id="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" id="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36" id="36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07950" algn="l" marL="342900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algn="l" marL="742950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7625" algn="l" marL="1143000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algn="l" marL="16002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algn="l" marL="20574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algn="l" marL="25146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algn="l" marL="29718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algn="l" marL="34290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algn="l" marL="3886200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name="Shape 37" id="37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38" id="38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39" id="39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name="Shape 42" id="42"/>
          <p:cNvSpPr txBox="1"/>
          <p:nvPr>
            <p:ph type="body" idx="1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0" marL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marL="45720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marL="91440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marL="137160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marL="182880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marL="228600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marL="274320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marL="320040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marL="365760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name="Shape 43" id="43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44" id="44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45" id="45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2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theme" Id="rId12" Target="../theme/theme1.xml"/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10" Target="../slideLayouts/slideLayout16.xml"/><Relationship Type="http://schemas.openxmlformats.org/officeDocument/2006/relationships/slideLayout" Id="rId4" Target="../slideLayouts/slideLayout10.xml"/><Relationship Type="http://schemas.openxmlformats.org/officeDocument/2006/relationships/slideLayout" Id="rId11" Target="../slideLayouts/slideLayout17.xml"/><Relationship Type="http://schemas.openxmlformats.org/officeDocument/2006/relationships/slideLayout" Id="rId3" Target="../slideLayouts/slideLayout9.xml"/><Relationship Type="http://schemas.openxmlformats.org/officeDocument/2006/relationships/slideLayout" Id="rId9" Target="../slideLayouts/slideLayout15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slideLayout" Id="rId8" Target="../slideLayouts/slideLayout14.xml"/><Relationship Type="http://schemas.openxmlformats.org/officeDocument/2006/relationships/slideLayout" Id="rId7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i="0" baseline="0" strike="noStrike" sz="1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R="0" algn="l" marL="0" rtl="0">
              <a:defRPr i="0" baseline="0" strike="noStrike" sz="1800" b="0" cap="none" u="none"/>
            </a:lvl3pPr>
            <a:lvl4pPr indent="0" marR="0" algn="l" marL="0" rtl="0">
              <a:defRPr i="0" baseline="0" strike="noStrike" sz="1800" b="0" cap="none" u="none"/>
            </a:lvl4pPr>
            <a:lvl5pPr indent="0" marR="0" algn="l" marL="0" rtl="0">
              <a:defRPr i="0" baseline="0" strike="noStrike" sz="1800" b="0" cap="none" u="none"/>
            </a:lvl5pPr>
            <a:lvl6pPr indent="0" marR="0" algn="l" marL="0" rtl="0">
              <a:defRPr i="0" baseline="0" strike="noStrike" sz="1800" b="0" cap="none" u="none"/>
            </a:lvl6pPr>
            <a:lvl7pPr indent="0" marR="0" algn="l" marL="0" rtl="0">
              <a:defRPr i="0" baseline="0" strike="noStrike" sz="1800" b="0" cap="none" u="none"/>
            </a:lvl7pPr>
            <a:lvl8pPr indent="0" marR="0" algn="l" marL="0" rtl="0">
              <a:defRPr i="0" baseline="0" strike="noStrike" sz="1800" b="0" cap="none" u="none"/>
            </a:lvl8pPr>
            <a:lvl9pPr indent="0" marR="0" algn="l" marL="0" rtl="0">
              <a:defRPr i="0" baseline="0" strike="noStrike" sz="1800" b="0" cap="none" u="none"/>
            </a:lvl9pPr>
          </a:lstStyle>
          <a:p/>
        </p:txBody>
      </p:sp>
      <p:sp>
        <p:nvSpPr>
          <p:cNvPr name="Shape 24" id="24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107950" marR="0" algn="l" marL="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-76200" marR="0" algn="l" marL="74295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-47625" marR="0" algn="l" marL="11430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-76200" marR="0" algn="l" marL="1600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-76200" marR="0" algn="l" marL="2057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-76200" marR="0" algn="l" marL="2514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-76200" marR="0" algn="l" marL="2971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-76200" marR="0" algn="l" marL="3429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-76200" marR="0" algn="l" marL="3886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i="0" baseline="0" strike="noStrike" sz="20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25" id="25"/>
          <p:cNvSpPr txBox="1"/>
          <p:nvPr>
            <p:ph type="dt" idx="10"/>
          </p:nvPr>
        </p:nvSpPr>
        <p:spPr>
          <a:xfrm>
            <a:off y="6356350" x="457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l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26" id="26"/>
          <p:cNvSpPr txBox="1"/>
          <p:nvPr>
            <p:ph type="ftr" idx="11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  <p:sp>
        <p:nvSpPr>
          <p:cNvPr name="Shape 27" id="27"/>
          <p:cNvSpPr txBox="1"/>
          <p:nvPr>
            <p:ph type="sldNum" idx="12"/>
          </p:nvPr>
        </p:nvSpPr>
        <p:spPr>
          <a:xfrm>
            <a:off y="6356350" x="6553200"/>
            <a:ext cy="365125" cx="2133598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/>
          <a:lstStyle>
            <a:lvl1pPr indent="0" marR="0" algn="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i="0" baseline="0" strike="noStrike" sz="1200" b="0" cap="non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1pPr>
            <a:lvl2pPr indent="0" marR="0" algn="l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2pPr>
            <a:lvl3pPr indent="0" marR="0" algn="l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3pPr>
            <a:lvl4pPr indent="0" marR="0" algn="l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4pPr>
            <a:lvl5pPr indent="0" marR="0" algn="l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5pPr>
            <a:lvl6pPr indent="0" marR="0" algn="l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indent="0" marR="0" algn="l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indent="0" marR="0" algn="l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indent="0" marR="0" algn="l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i="0" baseline="0" strike="noStrike" sz="1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7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1.jp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8.xml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8.xml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8.xml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8.xml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2.jp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8.xml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6.xml"/><Relationship Type="http://schemas.openxmlformats.org/officeDocument/2006/relationships/image" Id="rId3" Target="../media/image03.jp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8.xml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8.xml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1.xml"/><Relationship Type="http://schemas.openxmlformats.org/officeDocument/2006/relationships/hyperlink" Id="rId4" TargetMode="External" Target="http://youtube.com/v/YmwwrGV_aiE"/><Relationship Type="http://schemas.openxmlformats.org/officeDocument/2006/relationships/image" Id="rId5" Target="../media/image00.jpg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8.xml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8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8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8.x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8.xml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8.xml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8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7" id="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" id="98"/>
          <p:cNvSpPr txBox="1"/>
          <p:nvPr>
            <p:ph type="ctrTitle"/>
          </p:nvPr>
        </p:nvSpPr>
        <p:spPr>
          <a:xfrm>
            <a:off y="2130425" x="685800"/>
            <a:ext cy="1470023" cx="77724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Chapter 11</a:t>
            </a:r>
            <a:b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Innovation and Change</a:t>
            </a:r>
          </a:p>
        </p:txBody>
      </p:sp>
      <p:sp>
        <p:nvSpPr>
          <p:cNvPr name="Shape 99" id="99"/>
          <p:cNvSpPr txBox="1"/>
          <p:nvPr>
            <p:ph type="subTitle" idx="1"/>
          </p:nvPr>
        </p:nvSpPr>
        <p:spPr>
          <a:xfrm>
            <a:off y="3886200" x="1371600"/>
            <a:ext cy="584735" cx="6400799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0" marR="0" marL="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en"/>
              <a:t>Yolanda, Scott, Sara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1" id="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2" id="152"/>
          <p:cNvSpPr/>
          <p:nvPr/>
        </p:nvSpPr>
        <p:spPr>
          <a:xfrm>
            <a:off y="1292348" x="0"/>
            <a:ext cy="4273302" cx="91439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53" id="153"/>
          <p:cNvSpPr txBox="1"/>
          <p:nvPr/>
        </p:nvSpPr>
        <p:spPr>
          <a:xfrm>
            <a:off y="195550" x="335225"/>
            <a:ext cy="1159200" cx="8562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ctr"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Horizontal Coordination Model for New Product Innovations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7" id="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" id="1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Strategy and Structure Change</a:t>
            </a:r>
          </a:p>
        </p:txBody>
      </p:sp>
      <p:sp>
        <p:nvSpPr>
          <p:cNvPr name="Shape 159" id="159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2286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Dual-Core Approach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Technical Core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Administrative Core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3" id="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4" id="1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Culture Change</a:t>
            </a:r>
          </a:p>
        </p:txBody>
      </p:sp>
      <p:sp>
        <p:nvSpPr>
          <p:cNvPr name="Shape 165" id="165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2286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Forces for Culture Change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Re-engineering and Horizontal Organizing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Diversity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Learning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9" id="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0" id="1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Culture Change</a:t>
            </a:r>
          </a:p>
        </p:txBody>
      </p:sp>
      <p:sp>
        <p:nvSpPr>
          <p:cNvPr name="Shape 171" id="171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2286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Organization Development (OD) Interventions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Large Group Intervention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Team Building</a:t>
            </a:r>
          </a:p>
          <a:p>
            <a:pPr indent="-1841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Interdepartmental Activities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5" id="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6" id="1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Elements For Successful Change</a:t>
            </a:r>
          </a:p>
        </p:txBody>
      </p:sp>
      <p:sp>
        <p:nvSpPr>
          <p:cNvPr name="Shape 177" id="177"/>
          <p:cNvSpPr txBox="1"/>
          <p:nvPr>
            <p:ph type="body" idx="1"/>
          </p:nvPr>
        </p:nvSpPr>
        <p:spPr>
          <a:xfrm>
            <a:off y="1526075" x="457200"/>
            <a:ext cy="3524999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Ideas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Needs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Adoption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Implementation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Resources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pPr indent="0" marR="0" algn="ctr" marL="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rtl val="0"/>
              </a:rPr>
              <a:t>Note: NOT necessarily sequential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1" id="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2" id="182"/>
          <p:cNvSpPr/>
          <p:nvPr/>
        </p:nvSpPr>
        <p:spPr>
          <a:xfrm>
            <a:off y="864089" x="0"/>
            <a:ext cy="5129820" cx="91439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83" id="183"/>
          <p:cNvSpPr txBox="1"/>
          <p:nvPr/>
        </p:nvSpPr>
        <p:spPr>
          <a:xfrm>
            <a:off y="139675" x="293325"/>
            <a:ext cy="740400" cx="86598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ctr">
              <a:buNone/>
            </a:pPr>
            <a:r>
              <a:rPr lang="en" sz="3200"/>
              <a:t>Sequence of Elements for Successful Change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7" id="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8" id="1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Stages of Commitment to Change</a:t>
            </a:r>
          </a:p>
        </p:txBody>
      </p:sp>
      <p:sp>
        <p:nvSpPr>
          <p:cNvPr name="Shape 189" id="189"/>
          <p:cNvSpPr txBox="1"/>
          <p:nvPr>
            <p:ph type="body" idx="1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2286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Preparation</a:t>
            </a:r>
          </a:p>
          <a:p>
            <a:pPr indent="-2286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Acceptance</a:t>
            </a:r>
          </a:p>
          <a:p>
            <a:pPr indent="-2286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Commitment</a:t>
            </a:r>
          </a:p>
          <a:p>
            <a:pPr indent="-2286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Institutionalization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3" id="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4" id="194"/>
          <p:cNvSpPr/>
          <p:nvPr/>
        </p:nvSpPr>
        <p:spPr>
          <a:xfrm>
            <a:off y="743004" x="356174"/>
            <a:ext cy="5959330" cx="84316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95" id="195"/>
          <p:cNvSpPr txBox="1"/>
          <p:nvPr/>
        </p:nvSpPr>
        <p:spPr>
          <a:xfrm>
            <a:off y="97775" x="181575"/>
            <a:ext cy="614699" cx="87156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ctr">
              <a:buNone/>
            </a:pPr>
            <a:r>
              <a:rPr lang="en" sz="3600"/>
              <a:t>Stages of Commitment to Change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9" id="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0" id="2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Barriers to Change</a:t>
            </a:r>
          </a:p>
        </p:txBody>
      </p:sp>
      <p:sp>
        <p:nvSpPr>
          <p:cNvPr name="Shape 201" id="201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Excessive Focus on Costs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Failure to Perceive Benefits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Lack of Coordination and Cooperation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Uncertainty Avoidance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Fear of Loss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5" id="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6" id="206"/>
          <p:cNvSpPr txBox="1"/>
          <p:nvPr>
            <p:ph type="title"/>
          </p:nvPr>
        </p:nvSpPr>
        <p:spPr>
          <a:xfrm>
            <a:off y="8135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Techniques for Implementation</a:t>
            </a:r>
          </a:p>
        </p:txBody>
      </p:sp>
      <p:sp>
        <p:nvSpPr>
          <p:cNvPr name="Shape 207" id="207"/>
          <p:cNvSpPr txBox="1"/>
          <p:nvPr>
            <p:ph type="body" idx="1"/>
          </p:nvPr>
        </p:nvSpPr>
        <p:spPr>
          <a:xfrm>
            <a:off y="1116999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Calibri"/>
              <a:buAutoNum type="arabicPeriod"/>
            </a:pPr>
            <a:r>
              <a:rPr lang="en" i="0" baseline="0" strike="noStrike" sz="36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Establishing a sense of urgency for change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Calibri"/>
              <a:buAutoNum type="arabicPeriod"/>
            </a:pPr>
            <a:r>
              <a:rPr lang="en" i="0" baseline="0" strike="noStrike" sz="36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Establish a coalition to guide the change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Calibri"/>
              <a:buAutoNum type="arabicPeriod"/>
            </a:pPr>
            <a:r>
              <a:rPr lang="en" i="0" baseline="0" strike="noStrike" sz="36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Create a vision and strategy for change</a:t>
            </a:r>
          </a:p>
          <a:p>
            <a:pPr indent="-520700" marR="0" algn="l" marL="6350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66666"/>
              <a:buFont typeface="Calibri"/>
              <a:buAutoNum type="arabicPeriod"/>
            </a:pPr>
            <a:r>
              <a:rPr lang="en" i="0" baseline="0" strike="noStrike" sz="36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Find an idea that fits the need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3" id="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4" id="104"/>
          <p:cNvSpPr txBox="1"/>
          <p:nvPr>
            <p:ph type="subTitle" idx="1"/>
          </p:nvPr>
        </p:nvSpPr>
        <p:spPr>
          <a:xfrm>
            <a:off y="828387" x="762650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4400">
                <a:latin typeface="Calibri"/>
                <a:ea typeface="Calibri"/>
                <a:cs typeface="Calibri"/>
                <a:sym typeface="Calibri"/>
              </a:rPr>
              <a:t>Did You Know?</a:t>
            </a:r>
          </a:p>
        </p:txBody>
      </p:sp>
      <p:sp>
        <p:nvSpPr>
          <p:cNvPr name="Shape 105" id="105">
            <a:hlinkClick r:id="rId4"/>
          </p:cNvPr>
          <p:cNvSpPr/>
          <p:nvPr/>
        </p:nvSpPr>
        <p:spPr>
          <a:xfrm>
            <a:off y="2235932" x="2276238"/>
            <a:ext cy="3443642" cx="459152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1" id="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2" id="2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ctr" anchorCtr="0" rIns="91425">
            <a:spAutoFit/>
          </a:bodyPr>
          <a:lstStyle/>
          <a:p>
            <a:pPr rtl="0" lvl="0">
              <a:buClr>
                <a:schemeClr val="dk1"/>
              </a:buClr>
              <a:buSzPct val="25000"/>
              <a:buFont typeface="Calibri"/>
              <a:buNone/>
            </a:pPr>
            <a:r>
              <a:rPr lang="en"/>
              <a:t>Techniques for Implementation</a:t>
            </a:r>
          </a:p>
        </p:txBody>
      </p:sp>
      <p:sp>
        <p:nvSpPr>
          <p:cNvPr name="Shape 213" id="213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>
            <a:spAutoFit/>
          </a:bodyPr>
          <a:lstStyle/>
          <a:p>
            <a:pPr indent="0" marL="0" rtl="0" lvl="0">
              <a:buNone/>
            </a:pPr>
            <a:r>
              <a:rPr lang="en" sz="2800"/>
              <a:t>5. Develop plans to overcome resistance to change</a:t>
            </a:r>
          </a:p>
          <a:p>
            <a:pPr indent="-269875" marL="742950" rtl="0" lvl="1">
              <a:spcBef>
                <a:spcPts val="560"/>
              </a:spcBef>
              <a:buClr>
                <a:schemeClr val="dk1"/>
              </a:buClr>
              <a:buSzPct val="145833"/>
              <a:buFont typeface="Arial"/>
              <a:buChar char="•"/>
            </a:pPr>
            <a:r>
              <a:rPr lang="en"/>
              <a:t>Alignment with needs and goals of users</a:t>
            </a:r>
          </a:p>
          <a:p>
            <a:pPr indent="-269875" marL="742950" rtl="0" lvl="1">
              <a:spcBef>
                <a:spcPts val="560"/>
              </a:spcBef>
              <a:buClr>
                <a:schemeClr val="dk1"/>
              </a:buClr>
              <a:buSzPct val="145833"/>
              <a:buFont typeface="Arial"/>
              <a:buChar char="•"/>
            </a:pPr>
            <a:r>
              <a:rPr lang="en"/>
              <a:t>Communication and training</a:t>
            </a:r>
          </a:p>
          <a:p>
            <a:pPr indent="-269875" marL="742950" rtl="0" lvl="1">
              <a:spcBef>
                <a:spcPts val="560"/>
              </a:spcBef>
              <a:buClr>
                <a:schemeClr val="dk1"/>
              </a:buClr>
              <a:buSzPct val="145833"/>
              <a:buFont typeface="Arial"/>
              <a:buChar char="•"/>
            </a:pPr>
            <a:r>
              <a:rPr lang="en"/>
              <a:t>An environment that affords psychological safety</a:t>
            </a:r>
          </a:p>
          <a:p>
            <a:pPr indent="-269875" marL="742950" rtl="0" lvl="1">
              <a:spcBef>
                <a:spcPts val="560"/>
              </a:spcBef>
              <a:buClr>
                <a:schemeClr val="dk1"/>
              </a:buClr>
              <a:buSzPct val="145833"/>
              <a:buFont typeface="Arial"/>
              <a:buChar char="•"/>
            </a:pPr>
            <a:r>
              <a:rPr lang="en"/>
              <a:t>Participation and involvement</a:t>
            </a:r>
          </a:p>
          <a:p>
            <a:pPr indent="-269875" marL="742950" rtl="0" lvl="1">
              <a:spcBef>
                <a:spcPts val="560"/>
              </a:spcBef>
              <a:buClr>
                <a:schemeClr val="dk1"/>
              </a:buClr>
              <a:buSzPct val="145833"/>
              <a:buFont typeface="Arial"/>
              <a:buChar char="•"/>
            </a:pPr>
            <a:r>
              <a:rPr lang="en"/>
              <a:t>Forcing and coercion</a:t>
            </a:r>
          </a:p>
          <a:p>
            <a:pPr indent="0" marL="0" rtl="0" lvl="0">
              <a:buNone/>
            </a:pPr>
            <a:r>
              <a:rPr lang="en" sz="2800"/>
              <a:t>6. Create change teams</a:t>
            </a:r>
          </a:p>
          <a:p>
            <a:pPr indent="0" marL="0" rtl="0" lvl="0">
              <a:buNone/>
            </a:pPr>
            <a:r>
              <a:rPr lang="en" sz="2800"/>
              <a:t>7. Foster idea champions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9" id="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0" id="1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Relationship to EGSS</a:t>
            </a:r>
          </a:p>
        </p:txBody>
      </p:sp>
      <p:sp>
        <p:nvSpPr>
          <p:cNvPr name="Shape 111" id="111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External Environment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Forces driving the NEED for change</a:t>
            </a:r>
          </a:p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Goals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Addresses both effectiveness and efficiency</a:t>
            </a:r>
          </a:p>
          <a:p>
            <a:pPr indent="-342900" marR="0" algn="l" marL="342900" rtl="0" lv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Strategy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Miles and Snow/Porter</a:t>
            </a:r>
          </a:p>
          <a:p>
            <a:pPr indent="-342900" marR="0" algn="l" marL="342900" rtl="0" lv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Structure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Learning and Organic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	Incremental vs. Radical Change</a:t>
            </a:r>
          </a:p>
        </p:txBody>
      </p:sp>
      <p:sp>
        <p:nvSpPr>
          <p:cNvPr name="Shape 117" id="117"/>
          <p:cNvSpPr txBox="1"/>
          <p:nvPr>
            <p:ph type="body" idx="1"/>
          </p:nvPr>
        </p:nvSpPr>
        <p:spPr>
          <a:xfrm>
            <a:off y="1600200" x="457200"/>
            <a:ext cy="2821245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Incremental Change</a:t>
            </a:r>
          </a:p>
          <a:p>
            <a:pPr indent="-349250" marR="0" algn="l" marL="742950" rtl="0" lv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214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Technology and product improvements etc.</a:t>
            </a:r>
          </a:p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Radical Change</a:t>
            </a:r>
          </a:p>
          <a:p>
            <a:pPr indent="-349250" marR="0" algn="l" marL="742950" rtl="0" lv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214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Breakthrough, new markets etc.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1" id="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" id="1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Strategic Types of Change</a:t>
            </a:r>
          </a:p>
        </p:txBody>
      </p:sp>
      <p:sp>
        <p:nvSpPr>
          <p:cNvPr name="Shape 123" id="123"/>
          <p:cNvSpPr txBox="1"/>
          <p:nvPr>
            <p:ph type="body" idx="1"/>
          </p:nvPr>
        </p:nvSpPr>
        <p:spPr>
          <a:xfrm>
            <a:off y="1600200" x="457200"/>
            <a:ext cy="3375242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Technology Change</a:t>
            </a:r>
          </a:p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Products and Services</a:t>
            </a:r>
          </a:p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Strategy and Structure Change</a:t>
            </a:r>
          </a:p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Culture Change</a:t>
            </a:r>
          </a:p>
          <a:p>
            <a:r>
              <a:t/>
            </a:r>
          </a:p>
          <a:p>
            <a:pPr indent="0" marR="0" algn="ctr" marL="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>
                <a:rtl val="0"/>
              </a:rPr>
              <a:t>All four are </a:t>
            </a: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Interdependent – a change in one often means a change in another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7" id="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8" id="1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Technology Change</a:t>
            </a:r>
          </a:p>
        </p:txBody>
      </p:sp>
      <p:sp>
        <p:nvSpPr>
          <p:cNvPr name="Shape 129" id="129"/>
          <p:cNvSpPr txBox="1"/>
          <p:nvPr>
            <p:ph type="body" idx="1"/>
          </p:nvPr>
        </p:nvSpPr>
        <p:spPr>
          <a:xfrm>
            <a:off y="1600200" x="457200"/>
            <a:ext cy="3313687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42900" marR="0" algn="l" marL="342900" rtl="0" lv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Ambidextrous Approach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Organic (Bottom up, creative)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Expand capabilities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Explore and develop new ideas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Mechanistic (Top down, implementing)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Exploit capabilities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Routine application of new ideas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Technology Change</a:t>
            </a:r>
          </a:p>
        </p:txBody>
      </p:sp>
      <p:sp>
        <p:nvSpPr>
          <p:cNvPr name="Shape 135" id="135"/>
          <p:cNvSpPr txBox="1"/>
          <p:nvPr>
            <p:ph type="body" idx="1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Techniques for Encouraging Technology Change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Switching Structures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Separate Creative Departments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Idea incubator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Venture Teams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Skunkworks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New-venture fund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Corporate Entrepreneurship</a:t>
            </a:r>
          </a:p>
          <a:p>
            <a:pPr indent="-228600" marR="0" algn="l" marL="1143000" rtl="0" lvl="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i="0" baseline="0" strike="noStrike" sz="2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Idea, technical and management champion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9" id="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" id="1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Products and Services</a:t>
            </a:r>
          </a:p>
        </p:txBody>
      </p:sp>
      <p:sp>
        <p:nvSpPr>
          <p:cNvPr name="Shape 141" id="141"/>
          <p:cNvSpPr txBox="1"/>
          <p:nvPr>
            <p:ph type="body" idx="1"/>
          </p:nvPr>
        </p:nvSpPr>
        <p:spPr>
          <a:xfrm>
            <a:off y="1600200" x="457200"/>
            <a:ext cy="209284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Success Factors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External Environment (Need)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Internal Environment (Can)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Support (Want)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5" id="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6" id="1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ctr" anchorCtr="0" rIns="91425">
            <a:spAutoFit/>
          </a:bodyPr>
          <a:lstStyle/>
          <a:p>
            <a:pPr indent="0" marR="0" algn="ctr" marL="0" rtl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i="0" baseline="0" strike="noStrike" sz="44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New Products and Services</a:t>
            </a:r>
          </a:p>
        </p:txBody>
      </p:sp>
      <p:sp>
        <p:nvSpPr>
          <p:cNvPr name="Shape 147" id="147"/>
          <p:cNvSpPr txBox="1"/>
          <p:nvPr>
            <p:ph type="body" idx="1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>
            <a:pPr indent="-342900" marR="0" algn="l" marL="342900" rtl="0" lv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i="0" baseline="0" strike="noStrike" sz="32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Horizontal Coordination Model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8541"/>
              <a:buFont typeface="Arial"/>
              <a:buChar char="•"/>
            </a:pPr>
            <a:r>
              <a:rPr lang="en">
                <a:rtl val="0"/>
              </a:rPr>
              <a:t>Departmental s</a:t>
            </a: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pecialization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Boundary Spanning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Horizontal Coordination</a:t>
            </a:r>
          </a:p>
          <a:p>
            <a:pPr indent="-285750" marR="0" algn="l" marL="742950" rtl="0" lv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9285"/>
              <a:buFont typeface="Arial"/>
              <a:buChar char="•"/>
            </a:pPr>
            <a:r>
              <a:rPr lang="en" i="0" baseline="0" strike="noStrike" sz="2800" b="0" cap="non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The Need for Speed - Time based competition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办公室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